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323" r:id="rId39"/>
    <p:sldId id="300" r:id="rId40"/>
    <p:sldId id="294" r:id="rId41"/>
    <p:sldId id="295" r:id="rId42"/>
    <p:sldId id="296" r:id="rId43"/>
    <p:sldId id="297" r:id="rId44"/>
    <p:sldId id="298" r:id="rId45"/>
    <p:sldId id="299" r:id="rId46"/>
    <p:sldId id="301" r:id="rId47"/>
    <p:sldId id="302" r:id="rId48"/>
    <p:sldId id="303" r:id="rId49"/>
    <p:sldId id="310" r:id="rId50"/>
    <p:sldId id="311" r:id="rId51"/>
    <p:sldId id="312" r:id="rId52"/>
    <p:sldId id="304" r:id="rId53"/>
    <p:sldId id="305" r:id="rId54"/>
    <p:sldId id="306" r:id="rId55"/>
    <p:sldId id="307" r:id="rId56"/>
    <p:sldId id="308" r:id="rId57"/>
    <p:sldId id="309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19500-B170-41B1-A3E5-B745895C2E5C}" type="datetimeFigureOut">
              <a:rPr lang="en-IN" smtClean="0"/>
              <a:t>06-08-2019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558A-6752-4A7C-B02C-CBC8B0C7E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04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19500-B170-41B1-A3E5-B745895C2E5C}" type="datetimeFigureOut">
              <a:rPr lang="en-IN" smtClean="0"/>
              <a:t>06-08-2019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558A-6752-4A7C-B02C-CBC8B0C7E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653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19500-B170-41B1-A3E5-B745895C2E5C}" type="datetimeFigureOut">
              <a:rPr lang="en-IN" smtClean="0"/>
              <a:t>06-08-2019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558A-6752-4A7C-B02C-CBC8B0C7E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87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19500-B170-41B1-A3E5-B745895C2E5C}" type="datetimeFigureOut">
              <a:rPr lang="en-IN" smtClean="0"/>
              <a:t>06-08-2019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558A-6752-4A7C-B02C-CBC8B0C7E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538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19500-B170-41B1-A3E5-B745895C2E5C}" type="datetimeFigureOut">
              <a:rPr lang="en-IN" smtClean="0"/>
              <a:t>06-08-2019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558A-6752-4A7C-B02C-CBC8B0C7E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010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19500-B170-41B1-A3E5-B745895C2E5C}" type="datetimeFigureOut">
              <a:rPr lang="en-IN" smtClean="0"/>
              <a:t>06-08-2019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558A-6752-4A7C-B02C-CBC8B0C7E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973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19500-B170-41B1-A3E5-B745895C2E5C}" type="datetimeFigureOut">
              <a:rPr lang="en-IN" smtClean="0"/>
              <a:t>06-08-2019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558A-6752-4A7C-B02C-CBC8B0C7E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0321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19500-B170-41B1-A3E5-B745895C2E5C}" type="datetimeFigureOut">
              <a:rPr lang="en-IN" smtClean="0"/>
              <a:t>06-08-2019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558A-6752-4A7C-B02C-CBC8B0C7E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08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19500-B170-41B1-A3E5-B745895C2E5C}" type="datetimeFigureOut">
              <a:rPr lang="en-IN" smtClean="0"/>
              <a:t>06-08-2019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558A-6752-4A7C-B02C-CBC8B0C7E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51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19500-B170-41B1-A3E5-B745895C2E5C}" type="datetimeFigureOut">
              <a:rPr lang="en-IN" smtClean="0"/>
              <a:t>06-08-2019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558A-6752-4A7C-B02C-CBC8B0C7E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49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19500-B170-41B1-A3E5-B745895C2E5C}" type="datetimeFigureOut">
              <a:rPr lang="en-IN" smtClean="0"/>
              <a:t>06-08-2019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558A-6752-4A7C-B02C-CBC8B0C7E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325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19500-B170-41B1-A3E5-B745895C2E5C}" type="datetimeFigureOut">
              <a:rPr lang="en-IN" smtClean="0"/>
              <a:t>06-08-2019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8558A-6752-4A7C-B02C-CBC8B0C7E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3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UNIT-2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0140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823913"/>
            <a:ext cx="752475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4388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8640960" cy="6048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620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809625"/>
            <a:ext cx="7458075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9472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804863"/>
            <a:ext cx="75057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5220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819150"/>
            <a:ext cx="7477125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1931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833438"/>
            <a:ext cx="745807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6918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900113"/>
            <a:ext cx="7400925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320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14388"/>
            <a:ext cx="7467600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9693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9036496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57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665"/>
            <a:ext cx="9036496" cy="5610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375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209675"/>
            <a:ext cx="7515225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4685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871538"/>
            <a:ext cx="7362825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0866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38200"/>
            <a:ext cx="7467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2564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BHARGAV\Downloads\images_QLogic-HadoopFi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568952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15616" y="235496"/>
            <a:ext cx="6624736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solidFill>
                  <a:schemeClr val="tx1"/>
                </a:solidFill>
              </a:rPr>
              <a:t>SAMPLE YAHOO HADOOP CLUSTER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428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HARGAV\Downloads\b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704850"/>
            <a:ext cx="7497763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562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HARGAV\Downloads\b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962025"/>
            <a:ext cx="7373937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222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HARGAV\Downloads\b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4"/>
            <a:ext cx="8856983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342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BHARGAV\Downloads\b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8680"/>
            <a:ext cx="8280920" cy="583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451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BHARGAV\Downloads\b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568952" cy="640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18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BHARGAV\Downloads\b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8352928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781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BHARGAV\Downloads\b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738188"/>
            <a:ext cx="7288213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940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795338"/>
            <a:ext cx="7496175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276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BHARGAV\Downloads\b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795338"/>
            <a:ext cx="7288213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068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BHARGAV\Downloads\b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8680"/>
            <a:ext cx="8568951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155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62000"/>
            <a:ext cx="70104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764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548680"/>
            <a:ext cx="8856984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412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784975" cy="6336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8451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784976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4449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928992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328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784976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4576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HARGAV\Desktop\fa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9036496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233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HARGAV\Downloads\b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036495" cy="65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355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871538"/>
            <a:ext cx="7419975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820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1"/>
            <a:ext cx="8712968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8878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964488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9911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4664"/>
            <a:ext cx="8856984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2927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40"/>
            <a:ext cx="9143999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6651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640960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708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712968" cy="64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5205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856984" cy="6480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6546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856984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792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568951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4807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BHARGAV\Downloads\b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6632"/>
            <a:ext cx="8568951" cy="633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613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738188"/>
            <a:ext cx="7477125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35714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BHARGAV\Downloads\b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424935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68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BHARGAV\Downloads\b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640960" cy="640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2731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85698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8727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9036496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7636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85698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58249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928992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898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8712968" cy="6624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81690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8964488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99059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2662238"/>
            <a:ext cx="6800850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88920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88640"/>
            <a:ext cx="8712968" cy="64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0438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747713"/>
            <a:ext cx="7458075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08374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784975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74192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81038"/>
            <a:ext cx="8712968" cy="5844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90316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61988"/>
            <a:ext cx="8640960" cy="6007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7380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568952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63079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712967" cy="6120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6155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496944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2451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640960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9997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640960" cy="6264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41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795338"/>
            <a:ext cx="737235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978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819150"/>
            <a:ext cx="7400925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9845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819150"/>
            <a:ext cx="7439025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2493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5</Words>
  <Application>Microsoft Office PowerPoint</Application>
  <PresentationFormat>On-screen Show (4:3)</PresentationFormat>
  <Paragraphs>2</Paragraphs>
  <Slides>67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UNIT-2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UNIT-2</dc:title>
  <dc:creator>BHARGAV</dc:creator>
  <cp:lastModifiedBy>Windows User</cp:lastModifiedBy>
  <cp:revision>22</cp:revision>
  <dcterms:created xsi:type="dcterms:W3CDTF">2017-07-13T04:39:14Z</dcterms:created>
  <dcterms:modified xsi:type="dcterms:W3CDTF">2019-08-06T04:38:50Z</dcterms:modified>
</cp:coreProperties>
</file>